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4952"/>
    <a:srgbClr val="856445"/>
    <a:srgbClr val="DF8A5F"/>
    <a:srgbClr val="FAF5E2"/>
    <a:srgbClr val="E8EAEF"/>
    <a:srgbClr val="E1C48A"/>
    <a:srgbClr val="DACFB6"/>
    <a:srgbClr val="EEDB98"/>
    <a:srgbClr val="967446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6" d="100"/>
          <a:sy n="86" d="100"/>
        </p:scale>
        <p:origin x="2136" y="-58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2B49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872" y="7050698"/>
            <a:ext cx="2630362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Plaats hier uw contactgegevens!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Plaats hier uw promotievoorwaarden!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534864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Corbofi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AP864105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Draadloze luidspreker in behuizing van gerecycled aluminium met bamboegaas en natuurlijke kurkbasis. Met oplaadbare batterij (400 mAh). Inclusief USB lader kabel.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6377" y="9688923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Gracilis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AP800079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300D RPET polyester notitieboekje met 80 blanco vellen. Met machinaal gekleurde rubberen band, bladwijzer en penhouder. A5-formaat.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515052"/>
            <a:ext cx="216688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Wapudo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A4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AP800176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A4-formaat, RPET polyester documentmap met meerdere binnenkant organizer zakken en magnetische sluiting met walnoothouten detail. Met 20 gevoerde vellen notitieblok in gerecycled papier.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0" y="562965"/>
            <a:ext cx="5746388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2B49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32817" y="3625366"/>
            <a:ext cx="5065237" cy="315872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hu-HU" sz="20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Bureaus en werkplekken veroveren</a:t>
            </a:r>
            <a:endParaRPr lang="hu-HU" sz="2000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00660" y="4078153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Maak ruimte voor wat belangrijk is, met schrijfwaren en gadgets die gemaakt zijn om het dagelijkse denken, plannen en doen te ondersteunen.  Blijf praktisch, betrouwbaar en altijd binnen handbereik.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186337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SipLight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AP864107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Bamboe multifunctionele bureaulamp met ingebouwde mokwarmer. Met warme, natuurlijke en koele lichtmodi. Inclusief USB lader kabel.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Manynot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AP800171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Gerecycled papier sticky notitieblok met 50 grote en 25 medium gele noten en 125 pagina markers (in 5 kleuren).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Tonnel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Soft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AP800148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Gerecycleerde aluminium balpen en touchscreen-pen met rubberen body en chromen details. Met blauwe navulling.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lámpa, Lámpatest, Utcalámpa, villanykörte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FCA0EA8-4F18-A50D-627A-17DAA85AA01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29" y="11525508"/>
            <a:ext cx="1462677" cy="1462677"/>
          </a:xfrm>
          <a:prstGeom prst="rect">
            <a:avLst/>
          </a:prstGeom>
        </p:spPr>
      </p:pic>
      <p:pic>
        <p:nvPicPr>
          <p:cNvPr id="22" name="Kép 21" descr="A képen íróeszköz, toll, irodaszerek, Kiemelőeszközö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E3A2D9A-CDB7-BFB0-8D4F-491DECDBA04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660" y="11454939"/>
            <a:ext cx="1579091" cy="1579091"/>
          </a:xfrm>
          <a:prstGeom prst="rect">
            <a:avLst/>
          </a:prstGeom>
        </p:spPr>
      </p:pic>
      <p:pic>
        <p:nvPicPr>
          <p:cNvPr id="24" name="Kép 23" descr="A képen doboz,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299FADFA-5876-331B-FFD8-0C9887B5232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438" y="11525508"/>
            <a:ext cx="1417682" cy="141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6985</TotalTime>
  <Words>214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163</cp:revision>
  <cp:lastPrinted>2020-10-14T10:13:42Z</cp:lastPrinted>
  <dcterms:created xsi:type="dcterms:W3CDTF">2020-04-21T06:52:21Z</dcterms:created>
  <dcterms:modified xsi:type="dcterms:W3CDTF">2025-08-14T12:45:21Z</dcterms:modified>
  <cp:category/>
</cp:coreProperties>
</file>